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365" r:id="rId2"/>
    <p:sldId id="362" r:id="rId3"/>
    <p:sldId id="361" r:id="rId4"/>
    <p:sldId id="271" r:id="rId5"/>
    <p:sldId id="357" r:id="rId6"/>
    <p:sldId id="359" r:id="rId7"/>
    <p:sldId id="360" r:id="rId8"/>
    <p:sldId id="372" r:id="rId9"/>
  </p:sldIdLst>
  <p:sldSz cx="9144000" cy="6858000" type="screen4x3"/>
  <p:notesSz cx="6735763" cy="9799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  <a:srgbClr val="0000CC"/>
    <a:srgbClr val="9966FF"/>
    <a:srgbClr val="FFFFCC"/>
    <a:srgbClr val="88F779"/>
    <a:srgbClr val="66FF33"/>
    <a:srgbClr val="FF9900"/>
    <a:srgbClr val="FFFF00"/>
    <a:srgbClr val="008000"/>
    <a:srgbClr val="D5D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515342-B4C9-469B-B3B2-602EFDB4A7C5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07955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5373" y="9307955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38FAAC-6A35-4419-813B-78C92E4EEBE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68AE-A449-4942-9F65-5D7C03A392E9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375D1-50B8-49F6-B5D4-D7C8146719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68AE-A449-4942-9F65-5D7C03A392E9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375D1-50B8-49F6-B5D4-D7C8146719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68AE-A449-4942-9F65-5D7C03A392E9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375D1-50B8-49F6-B5D4-D7C8146719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68AE-A449-4942-9F65-5D7C03A392E9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375D1-50B8-49F6-B5D4-D7C8146719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68AE-A449-4942-9F65-5D7C03A392E9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375D1-50B8-49F6-B5D4-D7C8146719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68AE-A449-4942-9F65-5D7C03A392E9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375D1-50B8-49F6-B5D4-D7C8146719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68AE-A449-4942-9F65-5D7C03A392E9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375D1-50B8-49F6-B5D4-D7C8146719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68AE-A449-4942-9F65-5D7C03A392E9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375D1-50B8-49F6-B5D4-D7C8146719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68AE-A449-4942-9F65-5D7C03A392E9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375D1-50B8-49F6-B5D4-D7C8146719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68AE-A449-4942-9F65-5D7C03A392E9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375D1-50B8-49F6-B5D4-D7C8146719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68AE-A449-4942-9F65-5D7C03A392E9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375D1-50B8-49F6-B5D4-D7C8146719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468AE-A449-4942-9F65-5D7C03A392E9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375D1-50B8-49F6-B5D4-D7C81467199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 flipV="1">
            <a:off x="0" y="-27384"/>
            <a:ext cx="9144000" cy="1080120"/>
          </a:xfrm>
          <a:prstGeom prst="rect">
            <a:avLst/>
          </a:prstGeom>
          <a:solidFill>
            <a:srgbClr val="66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179923"/>
            <a:ext cx="8856984" cy="20313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spc="300" dirty="0" smtClean="0">
                <a:ln w="18415" cmpd="sng">
                  <a:solidFill>
                    <a:srgbClr val="FFFFCC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ВЫПУСКНИКИ 2015 ГОДА</a:t>
            </a:r>
          </a:p>
          <a:p>
            <a:pPr algn="ctr"/>
            <a:endParaRPr lang="ru-RU" b="1" cap="none" spc="300" dirty="0" smtClean="0">
              <a:ln w="18415" cmpd="sng">
                <a:solidFill>
                  <a:srgbClr val="FFFFCC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cap="none" spc="300" dirty="0" smtClean="0">
                <a:ln w="18415" cmpd="sng">
                  <a:solidFill>
                    <a:srgbClr val="00206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11 КЛАСС </a:t>
            </a:r>
          </a:p>
          <a:p>
            <a:pPr algn="ctr"/>
            <a:r>
              <a:rPr lang="ru-RU" sz="2800" b="1" spc="300" dirty="0" smtClean="0">
                <a:ln w="18415" cmpd="sng">
                  <a:solidFill>
                    <a:srgbClr val="00206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ЕСТЕСТВЕННОНАУЧНОГО ПРОФИЛЯ</a:t>
            </a:r>
            <a:endParaRPr lang="ru-RU" sz="1600" b="1" spc="300" dirty="0">
              <a:ln w="18415" cmpd="sng">
                <a:solidFill>
                  <a:srgbClr val="002060"/>
                </a:solidFill>
                <a:prstDash val="solid"/>
              </a:ln>
              <a:solidFill>
                <a:srgbClr val="7030A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DSC031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2420888"/>
            <a:ext cx="5402115" cy="40515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 flipV="1">
            <a:off x="0" y="-27384"/>
            <a:ext cx="9144000" cy="1296144"/>
          </a:xfrm>
          <a:prstGeom prst="rect">
            <a:avLst/>
          </a:prstGeom>
          <a:solidFill>
            <a:srgbClr val="66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116632"/>
            <a:ext cx="8856984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300" dirty="0" smtClean="0">
                <a:ln w="18415" cmpd="sng">
                  <a:solidFill>
                    <a:srgbClr val="FFFFCC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ПОСТУПЛЕНИЯ В ВУЗЫ</a:t>
            </a:r>
          </a:p>
          <a:p>
            <a:pPr algn="ctr"/>
            <a:r>
              <a:rPr lang="ru-RU" sz="2400" b="1" spc="300" dirty="0" smtClean="0">
                <a:ln w="18415" cmpd="sng">
                  <a:solidFill>
                    <a:srgbClr val="FFFFCC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</a:t>
            </a:r>
            <a:endParaRPr lang="ru-RU" sz="2400" b="1" cap="none" spc="300" dirty="0">
              <a:ln w="18415" cmpd="sng">
                <a:solidFill>
                  <a:srgbClr val="FFFFCC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412776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Бубнов Петр</a:t>
            </a:r>
          </a:p>
          <a:p>
            <a:pPr algn="ctr"/>
            <a:r>
              <a:rPr lang="ru-RU" sz="2000" b="1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РГГУ, ф-т Документоведение и документационного обеспечения управления</a:t>
            </a:r>
          </a:p>
          <a:p>
            <a:pPr algn="ctr"/>
            <a:endParaRPr lang="ru-RU" sz="1000" b="1" dirty="0" smtClean="0">
              <a:ln>
                <a:solidFill>
                  <a:srgbClr val="002060"/>
                </a:solidFill>
              </a:ln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err="1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Деревягин</a:t>
            </a:r>
            <a:r>
              <a:rPr lang="ru-RU" sz="2800" b="1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Андрей</a:t>
            </a:r>
          </a:p>
          <a:p>
            <a:pPr algn="ctr"/>
            <a:r>
              <a:rPr lang="ru-RU" sz="2000" b="1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НИУ МЭИ, ф-т Радиотехника,</a:t>
            </a:r>
          </a:p>
          <a:p>
            <a:pPr algn="ctr"/>
            <a:r>
              <a:rPr lang="ru-RU" sz="2000" b="1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специальность: Радиоэлектронные системы и комплексы</a:t>
            </a:r>
          </a:p>
          <a:p>
            <a:pPr algn="ctr"/>
            <a:endParaRPr lang="ru-RU" sz="1000" b="1" dirty="0" smtClean="0">
              <a:ln>
                <a:solidFill>
                  <a:srgbClr val="002060"/>
                </a:solidFill>
              </a:ln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err="1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Колодин</a:t>
            </a:r>
            <a:r>
              <a:rPr lang="ru-RU" sz="2800" b="1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Никита</a:t>
            </a:r>
          </a:p>
          <a:p>
            <a:pPr algn="ctr"/>
            <a:r>
              <a:rPr lang="ru-RU" sz="2000" b="1" dirty="0" err="1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РГУНиГ</a:t>
            </a:r>
            <a:r>
              <a:rPr lang="ru-RU" sz="2000" b="1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им. И.М. Губкина, ф-т Автоматика и вычислительная техника,</a:t>
            </a:r>
          </a:p>
          <a:p>
            <a:pPr algn="ctr"/>
            <a:r>
              <a:rPr lang="ru-RU" sz="2000" b="1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специальность: Информатика и вычислительная техника</a:t>
            </a:r>
          </a:p>
          <a:p>
            <a:pPr algn="ctr"/>
            <a:endParaRPr lang="ru-RU" sz="1000" b="1" dirty="0" smtClean="0">
              <a:ln>
                <a:solidFill>
                  <a:srgbClr val="002060"/>
                </a:solidFill>
              </a:ln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Кирина Мария</a:t>
            </a:r>
          </a:p>
          <a:p>
            <a:pPr algn="ctr"/>
            <a:r>
              <a:rPr lang="ru-RU" sz="2000" b="1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МИРЭА, ф-т Информационно-аналитические системы безопасности</a:t>
            </a:r>
          </a:p>
          <a:p>
            <a:pPr algn="ctr"/>
            <a:endParaRPr lang="ru-RU" sz="1000" b="1" dirty="0" smtClean="0">
              <a:ln>
                <a:solidFill>
                  <a:srgbClr val="002060"/>
                </a:solidFill>
              </a:ln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Илюшин Иван</a:t>
            </a:r>
          </a:p>
          <a:p>
            <a:pPr algn="ctr"/>
            <a:r>
              <a:rPr lang="ru-RU" sz="2000" b="1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Ногинский политехнический техникум, ф-т Логистика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 flipV="1">
            <a:off x="0" y="-27384"/>
            <a:ext cx="9144000" cy="1152128"/>
          </a:xfrm>
          <a:prstGeom prst="rect">
            <a:avLst/>
          </a:prstGeom>
          <a:solidFill>
            <a:srgbClr val="66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44624"/>
            <a:ext cx="8856984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300" dirty="0" smtClean="0">
                <a:ln w="18415" cmpd="sng">
                  <a:solidFill>
                    <a:srgbClr val="FFFFCC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ПОСТУПЛЕНИЯ В ВУЗЫ</a:t>
            </a:r>
          </a:p>
          <a:p>
            <a:pPr algn="ctr"/>
            <a:r>
              <a:rPr lang="ru-RU" sz="2400" b="1" spc="300" dirty="0" smtClean="0">
                <a:ln w="18415" cmpd="sng">
                  <a:solidFill>
                    <a:srgbClr val="FFFFCC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коммерческий</a:t>
            </a:r>
            <a:endParaRPr lang="ru-RU" sz="2400" b="1" cap="none" spc="300" dirty="0">
              <a:ln w="18415" cmpd="sng">
                <a:solidFill>
                  <a:srgbClr val="FFFFCC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104999"/>
            <a:ext cx="9144000" cy="5524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>
                  <a:solidFill>
                    <a:srgbClr val="002060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Луданов Никита</a:t>
            </a:r>
          </a:p>
          <a:p>
            <a:pPr algn="ctr"/>
            <a:r>
              <a:rPr lang="ru-RU" sz="2000" b="1" dirty="0" err="1" smtClean="0">
                <a:ln>
                  <a:solidFill>
                    <a:srgbClr val="002060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ИвГМА</a:t>
            </a:r>
            <a:r>
              <a:rPr lang="ru-RU" sz="2000" b="1" dirty="0" smtClean="0">
                <a:ln>
                  <a:solidFill>
                    <a:srgbClr val="002060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ф-т Лечебное дело</a:t>
            </a:r>
          </a:p>
          <a:p>
            <a:pPr algn="ctr"/>
            <a:endParaRPr lang="ru-RU" sz="500" b="1" dirty="0" smtClean="0">
              <a:ln>
                <a:solidFill>
                  <a:srgbClr val="002060"/>
                </a:solidFill>
              </a:ln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n>
                  <a:solidFill>
                    <a:srgbClr val="002060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Евдокимов Артём</a:t>
            </a:r>
          </a:p>
          <a:p>
            <a:pPr algn="ctr"/>
            <a:r>
              <a:rPr lang="ru-RU" sz="2000" b="1" dirty="0" smtClean="0">
                <a:ln>
                  <a:solidFill>
                    <a:srgbClr val="002060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МАДИ, ф-т Логистика и управление цепями поставок</a:t>
            </a:r>
          </a:p>
          <a:p>
            <a:pPr algn="ctr"/>
            <a:endParaRPr lang="ru-RU" sz="500" b="1" dirty="0" smtClean="0">
              <a:ln>
                <a:solidFill>
                  <a:srgbClr val="002060"/>
                </a:solidFill>
              </a:ln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n>
                  <a:solidFill>
                    <a:srgbClr val="002060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Соловьева Анастасия</a:t>
            </a:r>
          </a:p>
          <a:p>
            <a:pPr algn="ctr"/>
            <a:r>
              <a:rPr lang="ru-RU" sz="2000" b="1" dirty="0" err="1" smtClean="0">
                <a:ln>
                  <a:solidFill>
                    <a:srgbClr val="002060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РАНХиГС</a:t>
            </a:r>
            <a:r>
              <a:rPr lang="ru-RU" sz="2000" b="1" dirty="0" smtClean="0">
                <a:ln>
                  <a:solidFill>
                    <a:srgbClr val="002060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 ф-т Юриспруденция</a:t>
            </a:r>
          </a:p>
          <a:p>
            <a:pPr algn="ctr"/>
            <a:endParaRPr lang="ru-RU" sz="500" b="1" dirty="0" smtClean="0">
              <a:ln>
                <a:solidFill>
                  <a:srgbClr val="002060"/>
                </a:solidFill>
              </a:ln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n>
                  <a:solidFill>
                    <a:srgbClr val="002060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Гущина Анастасия</a:t>
            </a:r>
          </a:p>
          <a:p>
            <a:pPr algn="ctr"/>
            <a:r>
              <a:rPr lang="ru-RU" sz="2000" b="1" dirty="0" err="1" smtClean="0">
                <a:ln>
                  <a:solidFill>
                    <a:srgbClr val="002060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Роттердамский</a:t>
            </a:r>
            <a:r>
              <a:rPr lang="ru-RU" sz="2000" b="1" dirty="0" smtClean="0">
                <a:ln>
                  <a:solidFill>
                    <a:srgbClr val="002060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университет культуры и искусства в Нидерландах, </a:t>
            </a:r>
          </a:p>
          <a:p>
            <a:pPr algn="ctr"/>
            <a:r>
              <a:rPr lang="ru-RU" sz="2000" b="1" dirty="0" smtClean="0">
                <a:ln>
                  <a:solidFill>
                    <a:srgbClr val="002060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Искусствоведение</a:t>
            </a:r>
          </a:p>
          <a:p>
            <a:pPr algn="ctr"/>
            <a:endParaRPr lang="ru-RU" sz="500" b="1" dirty="0" smtClean="0">
              <a:ln>
                <a:solidFill>
                  <a:srgbClr val="002060"/>
                </a:solidFill>
              </a:ln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n>
                  <a:solidFill>
                    <a:srgbClr val="002060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Сафронов Влад</a:t>
            </a:r>
          </a:p>
          <a:p>
            <a:pPr algn="ctr"/>
            <a:r>
              <a:rPr lang="ru-RU" sz="2000" b="1" dirty="0" smtClean="0">
                <a:ln>
                  <a:solidFill>
                    <a:srgbClr val="002060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Московский Гуманитарный университет, ф-т Международные отношения, специальность: Зарубежное </a:t>
            </a:r>
            <a:r>
              <a:rPr lang="ru-RU" sz="2000" b="1" dirty="0" err="1" smtClean="0">
                <a:ln>
                  <a:solidFill>
                    <a:srgbClr val="002060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регионоведение</a:t>
            </a:r>
            <a:r>
              <a:rPr lang="ru-RU" sz="2000" b="1" dirty="0" smtClean="0">
                <a:ln>
                  <a:solidFill>
                    <a:srgbClr val="002060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Китай</a:t>
            </a:r>
          </a:p>
          <a:p>
            <a:pPr algn="ctr"/>
            <a:endParaRPr lang="ru-RU" sz="500" b="1" dirty="0" smtClean="0">
              <a:ln>
                <a:solidFill>
                  <a:srgbClr val="002060"/>
                </a:solidFill>
              </a:ln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n>
                  <a:solidFill>
                    <a:srgbClr val="002060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Уланова Светлана</a:t>
            </a:r>
          </a:p>
          <a:p>
            <a:pPr algn="ctr"/>
            <a:r>
              <a:rPr lang="ru-RU" sz="2000" b="1" dirty="0" smtClean="0">
                <a:ln>
                  <a:solidFill>
                    <a:srgbClr val="002060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Первый медицинский университет им. И.М.Сеченова, ф-т Лечебное дело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 flipV="1">
            <a:off x="0" y="-27384"/>
            <a:ext cx="9144000" cy="1080120"/>
          </a:xfrm>
          <a:prstGeom prst="rect">
            <a:avLst/>
          </a:prstGeom>
          <a:solidFill>
            <a:srgbClr val="66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179923"/>
            <a:ext cx="8856984" cy="24622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spc="300" dirty="0" smtClean="0">
                <a:ln w="18415" cmpd="sng">
                  <a:solidFill>
                    <a:srgbClr val="FFFFCC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ВЫПУСКНИКИ 2015 ГОДА</a:t>
            </a:r>
          </a:p>
          <a:p>
            <a:pPr algn="ctr"/>
            <a:endParaRPr lang="ru-RU" b="1" cap="none" spc="300" dirty="0" smtClean="0">
              <a:ln w="18415" cmpd="sng">
                <a:solidFill>
                  <a:srgbClr val="FFFFCC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cap="none" spc="300" dirty="0" smtClean="0">
                <a:ln w="18415" cmpd="sng">
                  <a:solidFill>
                    <a:srgbClr val="00206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11 КЛАСС </a:t>
            </a:r>
          </a:p>
          <a:p>
            <a:pPr algn="ctr"/>
            <a:r>
              <a:rPr lang="ru-RU" sz="2800" b="1" cap="none" spc="300" dirty="0" smtClean="0">
                <a:ln w="18415" cmpd="sng">
                  <a:solidFill>
                    <a:srgbClr val="00206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СОЦИАЛЬНО-ЭКОНОМИЧЕСКОГО ПРОФИЛЯ</a:t>
            </a:r>
            <a:endParaRPr lang="ru-RU" sz="2800" b="1" cap="none" spc="300" dirty="0">
              <a:ln w="18415" cmpd="sng">
                <a:solidFill>
                  <a:srgbClr val="002060"/>
                </a:solidFill>
                <a:prstDash val="solid"/>
              </a:ln>
              <a:solidFill>
                <a:srgbClr val="7030A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DSC031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2672916"/>
            <a:ext cx="5402116" cy="40515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 flipV="1">
            <a:off x="0" y="-99392"/>
            <a:ext cx="9144000" cy="1296144"/>
          </a:xfrm>
          <a:prstGeom prst="rect">
            <a:avLst/>
          </a:prstGeom>
          <a:solidFill>
            <a:srgbClr val="66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44624"/>
            <a:ext cx="8856984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300" dirty="0" smtClean="0">
                <a:ln w="18415" cmpd="sng">
                  <a:solidFill>
                    <a:srgbClr val="FFFFCC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ПОСТУПЛЕНИЯ В ВУЗЫ</a:t>
            </a:r>
          </a:p>
          <a:p>
            <a:pPr algn="ctr"/>
            <a:r>
              <a:rPr lang="ru-RU" sz="2400" b="1" spc="300" dirty="0" smtClean="0">
                <a:ln w="18415" cmpd="sng">
                  <a:solidFill>
                    <a:srgbClr val="FFFFCC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</a:t>
            </a:r>
            <a:endParaRPr lang="ru-RU" sz="2400" b="1" cap="none" spc="300" dirty="0">
              <a:ln w="18415" cmpd="sng">
                <a:solidFill>
                  <a:srgbClr val="FFFFCC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196752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Голованова Юлия</a:t>
            </a:r>
          </a:p>
          <a:p>
            <a:pPr algn="ctr"/>
            <a:r>
              <a:rPr lang="ru-RU" sz="2000" b="1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ИГУМО, Институт гуманитарного образования и информационных технологий, ф-т Журналистика</a:t>
            </a:r>
          </a:p>
          <a:p>
            <a:pPr algn="ctr"/>
            <a:endParaRPr lang="ru-RU" sz="1000" b="1" dirty="0" smtClean="0">
              <a:ln>
                <a:solidFill>
                  <a:srgbClr val="002060"/>
                </a:solidFill>
              </a:ln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err="1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Елсукова</a:t>
            </a:r>
            <a:r>
              <a:rPr lang="ru-RU" sz="2800" b="1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Екатерина</a:t>
            </a:r>
          </a:p>
          <a:p>
            <a:pPr algn="ctr"/>
            <a:r>
              <a:rPr lang="ru-RU" sz="2000" b="1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МГЮА им.О.Е. </a:t>
            </a:r>
            <a:r>
              <a:rPr lang="ru-RU" sz="2000" b="1" dirty="0" err="1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Кутафина</a:t>
            </a:r>
            <a:r>
              <a:rPr lang="ru-RU" sz="2000" b="1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ru-RU" sz="2000" b="1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Правовое обеспечение национальной безопасности</a:t>
            </a:r>
          </a:p>
          <a:p>
            <a:pPr algn="ctr"/>
            <a:endParaRPr lang="ru-RU" sz="1000" b="1" dirty="0" smtClean="0">
              <a:ln>
                <a:solidFill>
                  <a:srgbClr val="002060"/>
                </a:solidFill>
              </a:ln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Петрунина Александра</a:t>
            </a:r>
          </a:p>
          <a:p>
            <a:pPr algn="ctr"/>
            <a:r>
              <a:rPr lang="ru-RU" sz="2000" b="1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ГУУ, Институт отраслевого менеджмента</a:t>
            </a:r>
          </a:p>
          <a:p>
            <a:pPr algn="ctr"/>
            <a:endParaRPr lang="ru-RU" sz="1000" b="1" dirty="0" smtClean="0">
              <a:ln>
                <a:solidFill>
                  <a:srgbClr val="002060"/>
                </a:solidFill>
              </a:ln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Маркелова Татьяна</a:t>
            </a:r>
          </a:p>
          <a:p>
            <a:pPr algn="ctr"/>
            <a:r>
              <a:rPr lang="ru-RU" sz="2000" b="1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МГИМО, Международные экономические отношения</a:t>
            </a:r>
          </a:p>
          <a:p>
            <a:pPr algn="ctr"/>
            <a:endParaRPr lang="ru-RU" sz="1000" b="1" dirty="0" smtClean="0">
              <a:ln>
                <a:solidFill>
                  <a:srgbClr val="002060"/>
                </a:solidFill>
              </a:ln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Сорокина Анастасия</a:t>
            </a:r>
          </a:p>
          <a:p>
            <a:pPr algn="ctr"/>
            <a:r>
              <a:rPr lang="ru-RU" sz="2000" b="1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ВТУ им. М.С. Щепкина </a:t>
            </a:r>
          </a:p>
          <a:p>
            <a:pPr algn="ctr"/>
            <a:r>
              <a:rPr lang="ru-RU" sz="2000" b="1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 Государственном Академическом Малом театре, </a:t>
            </a:r>
          </a:p>
          <a:p>
            <a:pPr algn="ctr"/>
            <a:r>
              <a:rPr lang="ru-RU" sz="2000" b="1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ф-т Актерское мастерство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 flipV="1">
            <a:off x="0" y="-27384"/>
            <a:ext cx="9144000" cy="1296144"/>
          </a:xfrm>
          <a:prstGeom prst="rect">
            <a:avLst/>
          </a:prstGeom>
          <a:solidFill>
            <a:srgbClr val="66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116632"/>
            <a:ext cx="8856984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300" dirty="0" smtClean="0">
                <a:ln w="18415" cmpd="sng">
                  <a:solidFill>
                    <a:srgbClr val="FFFFCC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ПОСТУПЛЕНИЯ В ВУЗЫ</a:t>
            </a:r>
          </a:p>
          <a:p>
            <a:pPr algn="ctr"/>
            <a:r>
              <a:rPr lang="ru-RU" sz="2400" b="1" spc="300" dirty="0" smtClean="0">
                <a:ln w="18415" cmpd="sng">
                  <a:solidFill>
                    <a:srgbClr val="FFFFCC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</a:t>
            </a:r>
            <a:endParaRPr lang="ru-RU" sz="2400" b="1" cap="none" spc="300" dirty="0">
              <a:ln w="18415" cmpd="sng">
                <a:solidFill>
                  <a:srgbClr val="FFFFCC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548075"/>
            <a:ext cx="9144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Гасилова Анастасия</a:t>
            </a:r>
          </a:p>
          <a:p>
            <a:pPr algn="ctr"/>
            <a:r>
              <a:rPr lang="ru-RU" sz="2000" b="1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РЭУ им Г.В. Плеханова, ф-т Международные отношения</a:t>
            </a:r>
          </a:p>
          <a:p>
            <a:pPr algn="ctr"/>
            <a:endParaRPr lang="ru-RU" sz="1000" b="1" dirty="0" smtClean="0">
              <a:ln>
                <a:solidFill>
                  <a:srgbClr val="002060"/>
                </a:solidFill>
              </a:ln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Горбунова Софья</a:t>
            </a:r>
          </a:p>
          <a:p>
            <a:pPr algn="ctr"/>
            <a:r>
              <a:rPr lang="ru-RU" sz="2000" b="1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МГЛУ, ф-т Правовое обеспечение национальной безопасности</a:t>
            </a:r>
          </a:p>
          <a:p>
            <a:pPr algn="ctr"/>
            <a:endParaRPr lang="ru-RU" sz="1000" b="1" dirty="0" smtClean="0">
              <a:ln>
                <a:solidFill>
                  <a:srgbClr val="002060"/>
                </a:solidFill>
              </a:ln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Кулеш Александр</a:t>
            </a:r>
          </a:p>
          <a:p>
            <a:pPr algn="ctr"/>
            <a:r>
              <a:rPr lang="ru-RU" sz="2000" b="1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РГГУ, ф-т Прикладная математика</a:t>
            </a:r>
          </a:p>
          <a:p>
            <a:pPr algn="ctr"/>
            <a:endParaRPr lang="ru-RU" sz="1000" b="1" dirty="0" smtClean="0">
              <a:ln>
                <a:solidFill>
                  <a:srgbClr val="002060"/>
                </a:solidFill>
              </a:ln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Фролова Елизавета</a:t>
            </a:r>
          </a:p>
          <a:p>
            <a:pPr algn="ctr"/>
            <a:r>
              <a:rPr lang="ru-RU" sz="2000" b="1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ИСАА МГУ, ф-т Востоковедение и африканистика</a:t>
            </a:r>
          </a:p>
          <a:p>
            <a:pPr algn="ctr"/>
            <a:endParaRPr lang="ru-RU" sz="1000" b="1" dirty="0" smtClean="0">
              <a:ln>
                <a:solidFill>
                  <a:srgbClr val="002060"/>
                </a:solidFill>
              </a:ln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Вопросова Мария</a:t>
            </a:r>
          </a:p>
          <a:p>
            <a:pPr algn="ctr"/>
            <a:r>
              <a:rPr lang="ru-RU" sz="2000" b="1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РГМУ им. Н.И. Пирогова, ф-т Лечебное дело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 flipV="1">
            <a:off x="0" y="-27384"/>
            <a:ext cx="9144000" cy="1296144"/>
          </a:xfrm>
          <a:prstGeom prst="rect">
            <a:avLst/>
          </a:prstGeom>
          <a:solidFill>
            <a:srgbClr val="66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116632"/>
            <a:ext cx="8856984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300" dirty="0" smtClean="0">
                <a:ln w="18415" cmpd="sng">
                  <a:solidFill>
                    <a:srgbClr val="FFFFCC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ПОСТУПЛЕНИЯ В ВУЗЫ</a:t>
            </a:r>
          </a:p>
          <a:p>
            <a:pPr algn="ctr"/>
            <a:r>
              <a:rPr lang="ru-RU" sz="2400" b="1" spc="300" dirty="0" smtClean="0">
                <a:ln w="18415" cmpd="sng">
                  <a:solidFill>
                    <a:srgbClr val="FFFFCC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коммерческий</a:t>
            </a:r>
            <a:endParaRPr lang="ru-RU" sz="2400" b="1" cap="none" spc="300" dirty="0">
              <a:ln w="18415" cmpd="sng">
                <a:solidFill>
                  <a:srgbClr val="FFFFCC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374442"/>
            <a:ext cx="914400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err="1" smtClean="0">
                <a:ln>
                  <a:solidFill>
                    <a:srgbClr val="002060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Сисемова</a:t>
            </a:r>
            <a:r>
              <a:rPr lang="ru-RU" sz="2800" b="1" dirty="0" smtClean="0">
                <a:ln>
                  <a:solidFill>
                    <a:srgbClr val="002060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Анна</a:t>
            </a:r>
          </a:p>
          <a:p>
            <a:pPr algn="ctr"/>
            <a:r>
              <a:rPr lang="ru-RU" sz="2000" b="1" dirty="0" err="1" smtClean="0">
                <a:ln>
                  <a:solidFill>
                    <a:srgbClr val="002060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РАНХиГС</a:t>
            </a:r>
            <a:r>
              <a:rPr lang="ru-RU" sz="2000" b="1" dirty="0" smtClean="0">
                <a:ln>
                  <a:solidFill>
                    <a:srgbClr val="002060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ф-т Реклама и связь с общественностью </a:t>
            </a:r>
          </a:p>
          <a:p>
            <a:pPr algn="ctr"/>
            <a:r>
              <a:rPr lang="ru-RU" sz="2000" b="1" dirty="0" smtClean="0">
                <a:ln>
                  <a:solidFill>
                    <a:srgbClr val="002060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государственном и муниципальном управлении</a:t>
            </a:r>
          </a:p>
          <a:p>
            <a:pPr algn="ctr"/>
            <a:endParaRPr lang="ru-RU" sz="1000" b="1" dirty="0" smtClean="0">
              <a:ln>
                <a:solidFill>
                  <a:srgbClr val="002060"/>
                </a:solidFill>
              </a:ln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n>
                  <a:solidFill>
                    <a:srgbClr val="002060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Абрамова Ольга</a:t>
            </a:r>
          </a:p>
          <a:p>
            <a:pPr algn="ctr"/>
            <a:r>
              <a:rPr lang="ru-RU" sz="2000" b="1" dirty="0" smtClean="0">
                <a:ln>
                  <a:solidFill>
                    <a:srgbClr val="002060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РТА, ф-т Юриспруденция</a:t>
            </a:r>
          </a:p>
          <a:p>
            <a:pPr algn="ctr"/>
            <a:endParaRPr lang="ru-RU" sz="1000" b="1" dirty="0" smtClean="0">
              <a:ln>
                <a:solidFill>
                  <a:srgbClr val="002060"/>
                </a:solidFill>
              </a:ln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n>
                  <a:solidFill>
                    <a:srgbClr val="002060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Кривова Полина</a:t>
            </a:r>
          </a:p>
          <a:p>
            <a:pPr algn="ctr"/>
            <a:r>
              <a:rPr lang="ru-RU" sz="2000" b="1" dirty="0" smtClean="0">
                <a:ln>
                  <a:solidFill>
                    <a:srgbClr val="002060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ГУУ,  Институт отраслевого менеджмента, </a:t>
            </a:r>
          </a:p>
          <a:p>
            <a:pPr algn="ctr"/>
            <a:r>
              <a:rPr lang="ru-RU" sz="2000" b="1" dirty="0" smtClean="0">
                <a:ln>
                  <a:solidFill>
                    <a:srgbClr val="002060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ф-т Международный бизнес промышленных товаров, </a:t>
            </a:r>
          </a:p>
          <a:p>
            <a:pPr algn="ctr"/>
            <a:r>
              <a:rPr lang="ru-RU" sz="2000" b="1" dirty="0" smtClean="0">
                <a:ln>
                  <a:solidFill>
                    <a:srgbClr val="002060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Российско-китайская программа</a:t>
            </a:r>
          </a:p>
          <a:p>
            <a:pPr algn="ctr"/>
            <a:endParaRPr lang="ru-RU" sz="1000" b="1" dirty="0" smtClean="0">
              <a:ln>
                <a:solidFill>
                  <a:srgbClr val="002060"/>
                </a:solidFill>
              </a:ln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n>
                  <a:solidFill>
                    <a:srgbClr val="002060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Лебедева Наталья</a:t>
            </a:r>
          </a:p>
          <a:p>
            <a:pPr algn="ctr"/>
            <a:r>
              <a:rPr lang="ru-RU" sz="2000" b="1" dirty="0" smtClean="0">
                <a:ln>
                  <a:solidFill>
                    <a:srgbClr val="002060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МГЮА,  ф-т Юриспруденция</a:t>
            </a:r>
          </a:p>
          <a:p>
            <a:pPr algn="ctr"/>
            <a:endParaRPr lang="ru-RU" sz="2000" b="1" dirty="0" smtClean="0">
              <a:ln>
                <a:solidFill>
                  <a:srgbClr val="002060"/>
                </a:solidFill>
              </a:ln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000" b="1" dirty="0" smtClean="0">
              <a:ln>
                <a:solidFill>
                  <a:srgbClr val="002060"/>
                </a:solidFill>
              </a:ln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 flipV="1">
            <a:off x="0" y="-27384"/>
            <a:ext cx="9144000" cy="1296144"/>
          </a:xfrm>
          <a:prstGeom prst="rect">
            <a:avLst/>
          </a:prstGeom>
          <a:solidFill>
            <a:srgbClr val="66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116632"/>
            <a:ext cx="8856984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300" dirty="0" smtClean="0">
                <a:ln w="18415" cmpd="sng">
                  <a:solidFill>
                    <a:srgbClr val="FFFFCC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ПОСТУПЛЕНИЯ В ВУЗЫ</a:t>
            </a:r>
          </a:p>
          <a:p>
            <a:pPr algn="ctr"/>
            <a:r>
              <a:rPr lang="ru-RU" sz="2400" b="1" spc="300" dirty="0" smtClean="0">
                <a:ln w="18415" cmpd="sng">
                  <a:solidFill>
                    <a:srgbClr val="FFFFCC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коммерческий</a:t>
            </a:r>
            <a:endParaRPr lang="ru-RU" sz="2400" b="1" cap="none" spc="300" dirty="0">
              <a:ln w="18415" cmpd="sng">
                <a:solidFill>
                  <a:srgbClr val="FFFFCC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600919"/>
            <a:ext cx="9144000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>
                  <a:solidFill>
                    <a:srgbClr val="002060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Медведева Елизавета</a:t>
            </a:r>
          </a:p>
          <a:p>
            <a:pPr algn="ctr"/>
            <a:r>
              <a:rPr lang="ru-RU" sz="2000" b="1" dirty="0" smtClean="0">
                <a:ln>
                  <a:solidFill>
                    <a:srgbClr val="002060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Финансовый университет при Правительстве РФ, </a:t>
            </a:r>
          </a:p>
          <a:p>
            <a:pPr algn="ctr"/>
            <a:r>
              <a:rPr lang="ru-RU" sz="2000" b="1" dirty="0" smtClean="0">
                <a:ln>
                  <a:solidFill>
                    <a:srgbClr val="002060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ф-т Кредитно-экономический,</a:t>
            </a:r>
          </a:p>
          <a:p>
            <a:pPr algn="ctr"/>
            <a:r>
              <a:rPr lang="ru-RU" sz="2000" b="1" dirty="0" smtClean="0">
                <a:ln>
                  <a:solidFill>
                    <a:srgbClr val="002060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специальность: Банковское дело и рынок ценных бумаг </a:t>
            </a:r>
          </a:p>
          <a:p>
            <a:pPr algn="ctr"/>
            <a:endParaRPr lang="ru-RU" sz="1000" b="1" dirty="0" smtClean="0">
              <a:ln>
                <a:solidFill>
                  <a:srgbClr val="002060"/>
                </a:solidFill>
              </a:ln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000" b="1" dirty="0" smtClean="0">
              <a:ln>
                <a:solidFill>
                  <a:srgbClr val="002060"/>
                </a:solidFill>
              </a:ln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000" b="1" dirty="0" smtClean="0">
              <a:ln>
                <a:solidFill>
                  <a:srgbClr val="002060"/>
                </a:solidFill>
              </a:ln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n>
                  <a:solidFill>
                    <a:srgbClr val="002060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Власова Екатерина</a:t>
            </a:r>
          </a:p>
          <a:p>
            <a:pPr algn="ctr"/>
            <a:r>
              <a:rPr lang="ru-RU" sz="2000" b="1" dirty="0" smtClean="0">
                <a:ln>
                  <a:solidFill>
                    <a:srgbClr val="002060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НИУ ВШЭ, специальность: </a:t>
            </a:r>
            <a:r>
              <a:rPr lang="ru-RU" sz="2000" b="1" dirty="0" err="1" smtClean="0">
                <a:ln>
                  <a:solidFill>
                    <a:srgbClr val="002060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Медиакоммуникации</a:t>
            </a:r>
            <a:endParaRPr lang="ru-RU" sz="2000" b="1" dirty="0" smtClean="0">
              <a:ln>
                <a:solidFill>
                  <a:srgbClr val="002060"/>
                </a:solidFill>
              </a:ln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ln>
                <a:solidFill>
                  <a:srgbClr val="002060"/>
                </a:solidFill>
              </a:ln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ln>
                <a:solidFill>
                  <a:srgbClr val="002060"/>
                </a:solidFill>
              </a:ln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n>
                  <a:solidFill>
                    <a:srgbClr val="002060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Волков Андрей</a:t>
            </a:r>
          </a:p>
          <a:p>
            <a:pPr algn="ctr"/>
            <a:r>
              <a:rPr lang="ru-RU" sz="2000" b="1" dirty="0" smtClean="0">
                <a:ln>
                  <a:solidFill>
                    <a:srgbClr val="002060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РГСУ, ф-т Искусство и социологическая деятельность</a:t>
            </a:r>
          </a:p>
          <a:p>
            <a:pPr algn="ctr"/>
            <a:endParaRPr lang="ru-RU" sz="2000" b="1" dirty="0" smtClean="0">
              <a:ln>
                <a:solidFill>
                  <a:srgbClr val="002060"/>
                </a:solidFill>
              </a:ln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000" b="1" dirty="0" smtClean="0">
              <a:ln>
                <a:solidFill>
                  <a:srgbClr val="002060"/>
                </a:solidFill>
              </a:ln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ln>
                <a:solidFill>
                  <a:srgbClr val="002060"/>
                </a:solidFill>
              </a:ln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000" b="1" dirty="0" smtClean="0">
              <a:ln>
                <a:solidFill>
                  <a:srgbClr val="002060"/>
                </a:solidFill>
              </a:ln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2596</TotalTime>
  <Words>343</Words>
  <Application>Microsoft Office PowerPoint</Application>
  <PresentationFormat>Экран (4:3)</PresentationFormat>
  <Paragraphs>114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304</cp:revision>
  <dcterms:created xsi:type="dcterms:W3CDTF">2014-08-26T09:57:53Z</dcterms:created>
  <dcterms:modified xsi:type="dcterms:W3CDTF">2015-09-03T10:00:39Z</dcterms:modified>
</cp:coreProperties>
</file>