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2"/>
  </p:notesMasterIdLst>
  <p:sldIdLst>
    <p:sldId id="256" r:id="rId2"/>
    <p:sldId id="257" r:id="rId3"/>
    <p:sldId id="267" r:id="rId4"/>
    <p:sldId id="268" r:id="rId5"/>
    <p:sldId id="259" r:id="rId6"/>
    <p:sldId id="260" r:id="rId7"/>
    <p:sldId id="261" r:id="rId8"/>
    <p:sldId id="264" r:id="rId9"/>
    <p:sldId id="262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5" autoAdjust="0"/>
  </p:normalViewPr>
  <p:slideViewPr>
    <p:cSldViewPr>
      <p:cViewPr varScale="1">
        <p:scale>
          <a:sx n="101" d="100"/>
          <a:sy n="101" d="100"/>
        </p:scale>
        <p:origin x="-264" y="52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6FDCA-CC97-46AC-A979-39AAF27BD8DD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1CE11-871C-45F7-BFFB-F0501D2BB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21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CE11-871C-45F7-BFFB-F0501D2BB31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059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CE11-871C-45F7-BFFB-F0501D2BB31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603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CE11-871C-45F7-BFFB-F0501D2BB31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235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CE11-871C-45F7-BFFB-F0501D2BB31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23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2E54-C347-48F9-87DE-8B099819F6EE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3A1F-B1B9-4C0F-99B5-784A0BAD5B2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2E54-C347-48F9-87DE-8B099819F6EE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3A1F-B1B9-4C0F-99B5-784A0BAD5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2E54-C347-48F9-87DE-8B099819F6EE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3A1F-B1B9-4C0F-99B5-784A0BAD5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2E54-C347-48F9-87DE-8B099819F6EE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3A1F-B1B9-4C0F-99B5-784A0BAD5B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2E54-C347-48F9-87DE-8B099819F6EE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3A1F-B1B9-4C0F-99B5-784A0BAD5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2E54-C347-48F9-87DE-8B099819F6EE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3A1F-B1B9-4C0F-99B5-784A0BAD5B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2E54-C347-48F9-87DE-8B099819F6EE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3A1F-B1B9-4C0F-99B5-784A0BAD5B2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2E54-C347-48F9-87DE-8B099819F6EE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3A1F-B1B9-4C0F-99B5-784A0BAD5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2E54-C347-48F9-87DE-8B099819F6EE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3A1F-B1B9-4C0F-99B5-784A0BAD5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2E54-C347-48F9-87DE-8B099819F6EE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3A1F-B1B9-4C0F-99B5-784A0BAD5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2E54-C347-48F9-87DE-8B099819F6EE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3A1F-B1B9-4C0F-99B5-784A0BAD5B2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5142E54-C347-48F9-87DE-8B099819F6EE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FFF3A1F-B1B9-4C0F-99B5-784A0BAD5B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rav-pit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8208912" cy="88211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5"/>
                </a:solidFill>
              </a:rPr>
              <a:t>Электронный конструктор </a:t>
            </a:r>
          </a:p>
          <a:p>
            <a:pPr algn="ctr"/>
            <a:r>
              <a:rPr lang="ru-RU" sz="3200" b="1" dirty="0" smtClean="0">
                <a:solidFill>
                  <a:schemeClr val="accent5"/>
                </a:solidFill>
              </a:rPr>
              <a:t>учебно-методического комплекта программы </a:t>
            </a:r>
          </a:p>
          <a:p>
            <a:pPr algn="ctr"/>
            <a:r>
              <a:rPr lang="ru-RU" sz="3200" b="1" dirty="0" smtClean="0">
                <a:solidFill>
                  <a:schemeClr val="accent5"/>
                </a:solidFill>
              </a:rPr>
              <a:t>«Разговор о правильном питании»</a:t>
            </a:r>
            <a:endParaRPr lang="ru-RU" sz="3200" b="1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679" y="30162"/>
            <a:ext cx="1883321" cy="64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008" y="4077072"/>
            <a:ext cx="4217767" cy="248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09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8544" y="4005064"/>
            <a:ext cx="3373760" cy="6410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468544" y="-2092"/>
            <a:ext cx="1171600" cy="4652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88640"/>
            <a:ext cx="748217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5"/>
                </a:solidFill>
              </a:rPr>
              <a:t>Приглашаем вас стать участником апробации электронного конструктора! </a:t>
            </a:r>
          </a:p>
          <a:p>
            <a:pPr algn="just"/>
            <a:endParaRPr lang="ru-RU" sz="2800" b="1" dirty="0">
              <a:solidFill>
                <a:schemeClr val="accent5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5"/>
                </a:solidFill>
              </a:rPr>
              <a:t>Для того, чтобы стать участником, необходимо зарегистрироваться на сайте, а затем в разделе Электронный конструктор заполнить «Форму участника».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5"/>
                </a:solidFill>
              </a:rPr>
              <a:t>Педагоги, приславшие свои отзывы о работе конструктора, получают благодарственное письмо Института возрастной физиологии РАО</a:t>
            </a:r>
            <a:endParaRPr lang="ru-RU" sz="2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45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-1146619"/>
            <a:ext cx="6512511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93116"/>
            <a:ext cx="10763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268760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Электронный конструктор – полная электронная версия </a:t>
            </a:r>
          </a:p>
          <a:p>
            <a:r>
              <a:rPr lang="ru-RU" dirty="0" smtClean="0"/>
              <a:t>учебно-методического комплекта программы «Разговор о правильном питании».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1835696" y="2276872"/>
            <a:ext cx="5760640" cy="4320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2488" y="457299"/>
            <a:ext cx="5737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</a:rPr>
              <a:t>Электронный конструктор – что это? </a:t>
            </a:r>
            <a:endParaRPr lang="ru-RU" sz="2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4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324528" y="548680"/>
            <a:ext cx="699392" cy="576064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10763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25144"/>
            <a:ext cx="33623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696" y="1628800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u="sng" dirty="0" smtClean="0"/>
              <a:t>Для участников программы</a:t>
            </a:r>
            <a:r>
              <a:rPr lang="en-US" dirty="0" smtClean="0"/>
              <a:t>: </a:t>
            </a:r>
          </a:p>
          <a:p>
            <a:r>
              <a:rPr lang="en-US" dirty="0" smtClean="0"/>
              <a:t>- </a:t>
            </a:r>
            <a:r>
              <a:rPr lang="ru-RU" dirty="0" smtClean="0"/>
              <a:t>Поможет подготовить раздаточный и демонстрационный материал для проведения занятий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Позволит проводить обучение даже при отсутствии печатной версии учебно-методического комплекта</a:t>
            </a:r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u="sng" dirty="0" smtClean="0"/>
              <a:t>Для тех, кто в программе не участвует </a:t>
            </a:r>
            <a:r>
              <a:rPr lang="en-US" u="sng" dirty="0" smtClean="0"/>
              <a:t>:</a:t>
            </a:r>
            <a:endParaRPr lang="ru-RU" u="sng" dirty="0" smtClean="0"/>
          </a:p>
          <a:p>
            <a:r>
              <a:rPr lang="ru-RU" dirty="0" smtClean="0"/>
              <a:t>-  Позволит подготовить демонстрационный и раздаточный материал для проведения занятий о правильном питании и здоровом образе жизни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188640"/>
            <a:ext cx="7896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5"/>
                </a:solidFill>
              </a:rPr>
              <a:t>Электронный конструктор – для кого? </a:t>
            </a:r>
            <a:endParaRPr lang="ru-RU" sz="3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88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8544" y="4725144"/>
            <a:ext cx="2149624" cy="785024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flipH="1">
            <a:off x="9206800" y="731520"/>
            <a:ext cx="45719" cy="393224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364014"/>
            <a:ext cx="7523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</a:rPr>
              <a:t>Где размещен электронный конструктор?</a:t>
            </a:r>
            <a:endParaRPr lang="ru-RU" sz="2800" b="1" dirty="0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1885" y="1052736"/>
            <a:ext cx="43754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Сайт программы </a:t>
            </a:r>
            <a:r>
              <a:rPr lang="en-US" sz="2400" b="1" dirty="0" smtClean="0">
                <a:solidFill>
                  <a:srgbClr val="FF0000"/>
                </a:solidFill>
                <a:hlinkClick r:id="rId2"/>
              </a:rPr>
              <a:t>www.prav-pit.ru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307289" y="1484784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6025" y="2132856"/>
            <a:ext cx="2502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Раздел для учителей 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283968" y="2564904"/>
            <a:ext cx="38336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758843" y="3375310"/>
            <a:ext cx="3626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Учебно-методический комплект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307289" y="3744642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177176" y="4520069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Электронный конструктор</a:t>
            </a:r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176" y="4977423"/>
            <a:ext cx="2937096" cy="173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385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750" y="836712"/>
            <a:ext cx="8229600" cy="4525963"/>
          </a:xfrm>
        </p:spPr>
        <p:txBody>
          <a:bodyPr/>
          <a:lstStyle/>
          <a:p>
            <a:pPr marL="45720" indent="0">
              <a:buNone/>
            </a:pPr>
            <a:r>
              <a:rPr lang="ru-RU" sz="1800" dirty="0" smtClean="0"/>
              <a:t>Состоит из трех разделов, каждый из которых соответствует определенной рабочей тетради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4211960" y="1268760"/>
            <a:ext cx="2088231" cy="1440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780" y="4247834"/>
            <a:ext cx="3024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Каждый раздел состоит из тем, соответствующих темам рабочей тетради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07" t="-18054" r="9407" b="18054"/>
          <a:stretch/>
        </p:blipFill>
        <p:spPr bwMode="auto">
          <a:xfrm>
            <a:off x="2411760" y="1913849"/>
            <a:ext cx="6689359" cy="454536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2551196" y="1405798"/>
            <a:ext cx="1584176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Левая фигурная скобка 13"/>
          <p:cNvSpPr/>
          <p:nvPr/>
        </p:nvSpPr>
        <p:spPr>
          <a:xfrm>
            <a:off x="3025864" y="4272113"/>
            <a:ext cx="448712" cy="1919964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971600" y="260648"/>
            <a:ext cx="7382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</a:rPr>
              <a:t>Электронный конструктор- как устроен? </a:t>
            </a:r>
            <a:endParaRPr lang="ru-RU" sz="2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5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73" t="-17605" r="8873" b="17605"/>
          <a:stretch/>
        </p:blipFill>
        <p:spPr bwMode="auto">
          <a:xfrm>
            <a:off x="0" y="-271824"/>
            <a:ext cx="8651749" cy="69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6056" y="2034714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Каждая тема состоит из    отдельных элементов</a:t>
            </a:r>
            <a:r>
              <a:rPr lang="en-US" b="1" u="sng" dirty="0" smtClean="0">
                <a:solidFill>
                  <a:srgbClr val="FF0000"/>
                </a:solidFill>
              </a:rPr>
              <a:t>: </a:t>
            </a:r>
          </a:p>
          <a:p>
            <a:pPr algn="ctr"/>
            <a:endParaRPr lang="ru-RU" b="1" u="sng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Текст</a:t>
            </a:r>
          </a:p>
          <a:p>
            <a:pPr algn="just"/>
            <a:endParaRPr lang="ru-RU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Иллюстрации</a:t>
            </a:r>
          </a:p>
          <a:p>
            <a:pPr algn="just"/>
            <a:endParaRPr lang="ru-RU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Задания 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3443119" y="1772816"/>
            <a:ext cx="1728191" cy="1224136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3563888" y="3351229"/>
            <a:ext cx="1607422" cy="25162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939346" y="3615184"/>
            <a:ext cx="1247382" cy="1253976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939346" y="4242172"/>
            <a:ext cx="1247382" cy="163510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076621" y="4242172"/>
            <a:ext cx="1110107" cy="212772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21626" y="188639"/>
            <a:ext cx="8082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/>
                </a:solidFill>
              </a:rPr>
              <a:t>Электронный конструктор- как устроен? </a:t>
            </a:r>
            <a:endParaRPr lang="ru-RU" sz="2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2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612560" y="836712"/>
            <a:ext cx="123328" cy="45719"/>
          </a:xfrm>
        </p:spPr>
        <p:txBody>
          <a:bodyPr>
            <a:normAutofit fontScale="90000"/>
          </a:bodyPr>
          <a:lstStyle/>
          <a:p>
            <a:endParaRPr lang="ru-RU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71" t="-18643" r="11171" b="18643"/>
          <a:stretch/>
        </p:blipFill>
        <p:spPr bwMode="auto">
          <a:xfrm>
            <a:off x="-1137784" y="-514882"/>
            <a:ext cx="10281784" cy="687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3481584"/>
            <a:ext cx="1836204" cy="258532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1. С помощью мышки нужные элементы темы (рисунки, задания,  </a:t>
            </a:r>
            <a:r>
              <a:rPr lang="ru-RU" dirty="0">
                <a:solidFill>
                  <a:srgbClr val="FF0000"/>
                </a:solidFill>
              </a:rPr>
              <a:t>т</a:t>
            </a:r>
            <a:r>
              <a:rPr lang="ru-RU" dirty="0" smtClean="0">
                <a:solidFill>
                  <a:srgbClr val="FF0000"/>
                </a:solidFill>
              </a:rPr>
              <a:t>ексты) перемещаются в правое поле конструктора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779912" y="2914935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2280" y="2168860"/>
            <a:ext cx="2051720" cy="123110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2. </a:t>
            </a:r>
            <a:r>
              <a:rPr lang="ru-RU" sz="1400" dirty="0" smtClean="0">
                <a:solidFill>
                  <a:srgbClr val="FF0000"/>
                </a:solidFill>
              </a:rPr>
              <a:t>Чтобы посмотреть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сконструированный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раздел, нажмите кнопку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«Посмотреть урок» 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7596336" y="1520788"/>
            <a:ext cx="504056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75656" y="188640"/>
            <a:ext cx="7080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</a:rPr>
              <a:t>Электронный конструктор – как это работает?</a:t>
            </a:r>
            <a:endParaRPr lang="ru-RU" sz="2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612560" y="836712"/>
            <a:ext cx="123328" cy="45719"/>
          </a:xfrm>
        </p:spPr>
        <p:txBody>
          <a:bodyPr>
            <a:normAutofit fontScale="90000"/>
          </a:bodyPr>
          <a:lstStyle/>
          <a:p>
            <a:endParaRPr lang="ru-RU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71" t="-18643" r="11171" b="18643"/>
          <a:stretch/>
        </p:blipFill>
        <p:spPr bwMode="auto">
          <a:xfrm>
            <a:off x="-1137784" y="-531440"/>
            <a:ext cx="10281784" cy="687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2996952"/>
            <a:ext cx="2016224" cy="313932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Обратите внимание! Вы можете перемещать элементы </a:t>
            </a:r>
            <a:r>
              <a:rPr lang="ru-RU" b="1" u="sng" dirty="0" smtClean="0">
                <a:solidFill>
                  <a:srgbClr val="FF0000"/>
                </a:solidFill>
              </a:rPr>
              <a:t>не только из одной и той же темы, но и из разных тем</a:t>
            </a:r>
            <a:r>
              <a:rPr lang="ru-RU" dirty="0" smtClean="0">
                <a:solidFill>
                  <a:srgbClr val="FF0000"/>
                </a:solidFill>
              </a:rPr>
              <a:t> (например, из темы 4 и темы 6)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188640"/>
            <a:ext cx="7080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</a:rPr>
              <a:t>Электронный конструктор – как это работает?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491880" y="2420888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08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98" t="-18645" r="10898" b="18645"/>
          <a:stretch/>
        </p:blipFill>
        <p:spPr bwMode="auto">
          <a:xfrm>
            <a:off x="-756591" y="-10282"/>
            <a:ext cx="7539462" cy="631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3255" y="116632"/>
            <a:ext cx="8340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</a:rPr>
              <a:t>Электронный конструктор –как это  работает? </a:t>
            </a:r>
            <a:endParaRPr lang="ru-RU" sz="2800" b="1" dirty="0">
              <a:solidFill>
                <a:schemeClr val="accent5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468544" y="5373216"/>
            <a:ext cx="61392" cy="574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77633" y="2546864"/>
            <a:ext cx="2592288" cy="209288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3. </a:t>
            </a:r>
            <a:r>
              <a:rPr lang="ru-RU" sz="1600" dirty="0" smtClean="0">
                <a:solidFill>
                  <a:srgbClr val="FF0000"/>
                </a:solidFill>
              </a:rPr>
              <a:t>С помощью специальных кнопок вы сумеете сохранить, распечатать или разослать своим коллегам или ученикам подготовленный материал  </a:t>
            </a:r>
            <a:endParaRPr lang="ru-RU" sz="1600" dirty="0"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4644008" y="1772816"/>
            <a:ext cx="1833625" cy="77404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5560820" y="1772816"/>
            <a:ext cx="916813" cy="77404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6477633" y="1772816"/>
            <a:ext cx="0" cy="774048"/>
          </a:xfrm>
          <a:prstGeom prst="straightConnector1">
            <a:avLst/>
          </a:prstGeom>
          <a:ln w="158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166</TotalTime>
  <Words>300</Words>
  <Application>Microsoft Office PowerPoint</Application>
  <PresentationFormat>Экран (4:3)</PresentationFormat>
  <Paragraphs>47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Nestlé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Электронный конструктор  учебно-методического комплекта программы  «Разговор о правильном питании»</dc:title>
  <dc:creator>Makeeva,Alexandra,MOSCOW,Marketing Communication</dc:creator>
  <cp:lastModifiedBy>Makeeva,Alexandra,MOSCOW,Marketing Communication</cp:lastModifiedBy>
  <cp:revision>14</cp:revision>
  <dcterms:created xsi:type="dcterms:W3CDTF">2015-08-28T10:40:28Z</dcterms:created>
  <dcterms:modified xsi:type="dcterms:W3CDTF">2015-09-03T11:37:01Z</dcterms:modified>
</cp:coreProperties>
</file>